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366" r:id="rId5"/>
    <p:sldId id="348" r:id="rId6"/>
    <p:sldId id="259" r:id="rId7"/>
    <p:sldId id="260" r:id="rId8"/>
    <p:sldId id="367" r:id="rId9"/>
    <p:sldId id="368" r:id="rId10"/>
    <p:sldId id="365" r:id="rId11"/>
    <p:sldId id="384" r:id="rId12"/>
    <p:sldId id="383" r:id="rId13"/>
    <p:sldId id="370" r:id="rId14"/>
    <p:sldId id="292" r:id="rId15"/>
    <p:sldId id="331" r:id="rId16"/>
    <p:sldId id="332" r:id="rId17"/>
    <p:sldId id="354" r:id="rId18"/>
    <p:sldId id="355" r:id="rId19"/>
    <p:sldId id="333" r:id="rId20"/>
    <p:sldId id="385" r:id="rId21"/>
    <p:sldId id="386" r:id="rId22"/>
    <p:sldId id="393" r:id="rId23"/>
    <p:sldId id="293" r:id="rId24"/>
    <p:sldId id="387" r:id="rId25"/>
    <p:sldId id="388" r:id="rId26"/>
    <p:sldId id="392" r:id="rId27"/>
    <p:sldId id="389" r:id="rId28"/>
    <p:sldId id="394" r:id="rId29"/>
    <p:sldId id="325" r:id="rId30"/>
    <p:sldId id="327" r:id="rId31"/>
    <p:sldId id="328" r:id="rId32"/>
    <p:sldId id="382" r:id="rId33"/>
    <p:sldId id="275" r:id="rId34"/>
    <p:sldId id="350"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Gidole" panose="02000503000000000000" pitchFamily="2" charset="0"/>
      <p:regular r:id="rId45"/>
    </p:embeddedFont>
    <p:embeddedFont>
      <p:font typeface="League Spartan" panose="020B0604020202020204" charset="0"/>
      <p:regular r:id="rId46"/>
    </p:embeddedFont>
    <p:embeddedFont>
      <p:font typeface="Open Sans Extra Bold" panose="020B0604020202020204" charset="0"/>
      <p:regular r:id="rId47"/>
    </p:embeddedFont>
    <p:embeddedFont>
      <p:font typeface="Roboto Mono" pitchFamily="2"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258"/>
            <p14:sldId id="366"/>
            <p14:sldId id="348"/>
            <p14:sldId id="259"/>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Frequentist and Bayesian" id="{BBAFED29-4DBF-4FEB-A66D-7E63C237DD17}">
          <p14:sldIdLst>
            <p14:sldId id="293"/>
            <p14:sldId id="387"/>
            <p14:sldId id="388"/>
            <p14:sldId id="392"/>
            <p14:sldId id="389"/>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8" d="100"/>
          <a:sy n="48" d="100"/>
        </p:scale>
        <p:origin x="1090" y="77"/>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05968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45629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5.g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density function </a:t>
            </a:r>
            <a:r>
              <a:rPr lang="en-US" sz="3600" dirty="0">
                <a:solidFill>
                  <a:srgbClr val="000000"/>
                </a:solidFill>
                <a:latin typeface="Gidole" panose="020B0604020202020204" charset="0"/>
                <a:ea typeface="Roboto Mono" pitchFamily="2" charset="0"/>
              </a:rPr>
              <a:t>: tells us what percent of values we expect to find within a given interval of a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2% of values ranging between 34 and 42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386638"/>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central-limit.xlsx</a:t>
            </a:r>
          </a:p>
          <a:p>
            <a:pPr marL="346710" lvl="1"/>
            <a:endParaRPr lang="en-US" sz="3000" dirty="0">
              <a:solidFill>
                <a:srgbClr val="000000"/>
              </a:solidFill>
              <a:latin typeface="Gidole" panose="020B0604020202020204" charset="0"/>
            </a:endParaRPr>
          </a:p>
          <a:p>
            <a:pPr marL="346710" lvl="1"/>
            <a:r>
              <a:rPr lang="en-US" sz="3000" dirty="0">
                <a:solidFill>
                  <a:srgbClr val="000000"/>
                </a:solidFill>
                <a:latin typeface="Gidole" panose="020B0604020202020204" charset="0"/>
              </a:rPr>
              <a:t>	First: </a:t>
            </a:r>
          </a:p>
          <a:p>
            <a:pPr marL="346710" lvl="1"/>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as a histogram. </a:t>
            </a:r>
          </a:p>
          <a:p>
            <a:pPr marL="803910" lvl="2"/>
            <a:endParaRPr lang="en-US" sz="3000" dirty="0">
              <a:solidFill>
                <a:srgbClr val="000000"/>
              </a:solidFill>
              <a:latin typeface="Gidole" panose="020B0604020202020204" charset="0"/>
            </a:endParaRPr>
          </a:p>
          <a:p>
            <a:pPr marL="803910" lvl="2"/>
            <a:r>
              <a:rPr lang="en-US" sz="30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0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05800" y="266700"/>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CONDITIONAL PROBABILITY</a:t>
            </a:r>
          </a:p>
        </p:txBody>
      </p:sp>
    </p:spTree>
    <p:extLst>
      <p:ext uri="{BB962C8B-B14F-4D97-AF65-F5344CB8AC3E}">
        <p14:creationId xmlns:p14="http://schemas.microsoft.com/office/powerpoint/2010/main" val="248345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1937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727949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Frequentist versus Bayesian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386830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2207</Words>
  <Application>Microsoft Office PowerPoint</Application>
  <PresentationFormat>Custom</PresentationFormat>
  <Paragraphs>193</Paragraphs>
  <Slides>34</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Open Sans Extra Bold</vt:lpstr>
      <vt:lpstr>League Spartan</vt:lpstr>
      <vt:lpstr>Gidole Bold</vt:lpstr>
      <vt:lpstr>Roboto Mono</vt:lpstr>
      <vt:lpstr>League Spartan Bold</vt:lpstr>
      <vt:lpstr>Consolas</vt:lpstr>
      <vt:lpstr>League Spartan Italics</vt:lpstr>
      <vt:lpstr>Gidole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179</cp:revision>
  <dcterms:created xsi:type="dcterms:W3CDTF">2006-08-16T00:00:00Z</dcterms:created>
  <dcterms:modified xsi:type="dcterms:W3CDTF">2020-07-10T21:45:51Z</dcterms:modified>
  <dc:identifier>DADurESpNu8</dc:identifier>
</cp:coreProperties>
</file>